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43891200" cy="32918400"/>
  <p:notesSz cx="6858000" cy="9144000"/>
  <p:embeddedFontLst>
    <p:embeddedFont>
      <p:font typeface="Caveat" pitchFamily="2" charset="0"/>
      <p:regular r:id="rId8"/>
      <p:bold r:id="rId9"/>
    </p:embeddedFont>
    <p:embeddedFont>
      <p:font typeface="Lobster" pitchFamily="2" charset="77"/>
      <p:regular r:id="rId10"/>
    </p:embeddedFont>
    <p:embeddedFont>
      <p:font typeface="Pacifico" pitchFamily="2" charset="77"/>
      <p:regular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747775"/>
          </p15:clr>
        </p15:guide>
        <p15:guide id="2" pos="138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81"/>
  </p:normalViewPr>
  <p:slideViewPr>
    <p:cSldViewPr snapToGrid="0">
      <p:cViewPr varScale="1">
        <p:scale>
          <a:sx n="23" d="100"/>
          <a:sy n="23" d="100"/>
        </p:scale>
        <p:origin x="1480" y="26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39f6169c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639f6169c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639f6169c3_0_2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639f6169c3_0_2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39f6169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39f6169c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39f6169c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639f6169c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39f6169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639f6169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96200" y="4765280"/>
            <a:ext cx="40899000" cy="131367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96160" y="18138400"/>
            <a:ext cx="40899000" cy="50727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496160" y="7079200"/>
            <a:ext cx="40899000" cy="125664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496160" y="20174240"/>
            <a:ext cx="40899000" cy="83250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838200" algn="ctr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 algn="ctr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 algn="ctr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96160" y="13765440"/>
            <a:ext cx="40899000" cy="53874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838200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400" cy="2186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 sz="75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23195520" y="7375840"/>
            <a:ext cx="19199400" cy="2186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 sz="75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496160" y="3555840"/>
            <a:ext cx="13478400" cy="48366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496160" y="8893440"/>
            <a:ext cx="13478400" cy="203481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53200" y="2880960"/>
            <a:ext cx="30565500" cy="261810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1pPr>
            <a:lvl2pPr lvl="1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2pPr>
            <a:lvl3pPr lvl="2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3pPr>
            <a:lvl4pPr lvl="3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4pPr>
            <a:lvl5pPr lvl="4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5pPr>
            <a:lvl6pPr lvl="5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6pPr>
            <a:lvl7pPr lvl="6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7pPr>
            <a:lvl8pPr lvl="7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8pPr>
            <a:lvl9pPr lvl="8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1945600" y="-800"/>
            <a:ext cx="21945600" cy="329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87600" tIns="487600" rIns="487600" bIns="487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274400" y="7892320"/>
            <a:ext cx="19416900" cy="94866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274400" y="17939680"/>
            <a:ext cx="19416900" cy="79047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23709600" y="4634080"/>
            <a:ext cx="18417600" cy="236487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marL="457200" lvl="0" indent="-838200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496160" y="27075680"/>
            <a:ext cx="28794300" cy="38727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838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Char char="●"/>
              <a:defRPr sz="9600">
                <a:solidFill>
                  <a:schemeClr val="dk2"/>
                </a:solidFill>
              </a:defRPr>
            </a:lvl1pPr>
            <a:lvl2pPr marL="914400" lvl="1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○"/>
              <a:defRPr sz="7500">
                <a:solidFill>
                  <a:schemeClr val="dk2"/>
                </a:solidFill>
              </a:defRPr>
            </a:lvl2pPr>
            <a:lvl3pPr marL="1371600" lvl="2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■"/>
              <a:defRPr sz="7500">
                <a:solidFill>
                  <a:schemeClr val="dk2"/>
                </a:solidFill>
              </a:defRPr>
            </a:lvl3pPr>
            <a:lvl4pPr marL="1828800" lvl="3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●"/>
              <a:defRPr sz="7500">
                <a:solidFill>
                  <a:schemeClr val="dk2"/>
                </a:solidFill>
              </a:defRPr>
            </a:lvl4pPr>
            <a:lvl5pPr marL="2286000" lvl="4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○"/>
              <a:defRPr sz="7500">
                <a:solidFill>
                  <a:schemeClr val="dk2"/>
                </a:solidFill>
              </a:defRPr>
            </a:lvl5pPr>
            <a:lvl6pPr marL="2743200" lvl="5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■"/>
              <a:defRPr sz="7500">
                <a:solidFill>
                  <a:schemeClr val="dk2"/>
                </a:solidFill>
              </a:defRPr>
            </a:lvl6pPr>
            <a:lvl7pPr marL="3200400" lvl="6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●"/>
              <a:defRPr sz="7500">
                <a:solidFill>
                  <a:schemeClr val="dk2"/>
                </a:solidFill>
              </a:defRPr>
            </a:lvl7pPr>
            <a:lvl8pPr marL="3657600" lvl="7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○"/>
              <a:defRPr sz="7500">
                <a:solidFill>
                  <a:schemeClr val="dk2"/>
                </a:solidFill>
              </a:defRPr>
            </a:lvl8pPr>
            <a:lvl9pPr marL="4114800" lvl="8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■"/>
              <a:defRPr sz="7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 algn="r">
              <a:buNone/>
              <a:defRPr sz="5300">
                <a:solidFill>
                  <a:schemeClr val="dk2"/>
                </a:solidFill>
              </a:defRPr>
            </a:lvl1pPr>
            <a:lvl2pPr lvl="1" algn="r">
              <a:buNone/>
              <a:defRPr sz="5300">
                <a:solidFill>
                  <a:schemeClr val="dk2"/>
                </a:solidFill>
              </a:defRPr>
            </a:lvl2pPr>
            <a:lvl3pPr lvl="2" algn="r">
              <a:buNone/>
              <a:defRPr sz="5300">
                <a:solidFill>
                  <a:schemeClr val="dk2"/>
                </a:solidFill>
              </a:defRPr>
            </a:lvl3pPr>
            <a:lvl4pPr lvl="3" algn="r">
              <a:buNone/>
              <a:defRPr sz="5300">
                <a:solidFill>
                  <a:schemeClr val="dk2"/>
                </a:solidFill>
              </a:defRPr>
            </a:lvl4pPr>
            <a:lvl5pPr lvl="4" algn="r">
              <a:buNone/>
              <a:defRPr sz="5300">
                <a:solidFill>
                  <a:schemeClr val="dk2"/>
                </a:solidFill>
              </a:defRPr>
            </a:lvl5pPr>
            <a:lvl6pPr lvl="5" algn="r">
              <a:buNone/>
              <a:defRPr sz="5300">
                <a:solidFill>
                  <a:schemeClr val="dk2"/>
                </a:solidFill>
              </a:defRPr>
            </a:lvl6pPr>
            <a:lvl7pPr lvl="6" algn="r">
              <a:buNone/>
              <a:defRPr sz="5300">
                <a:solidFill>
                  <a:schemeClr val="dk2"/>
                </a:solidFill>
              </a:defRPr>
            </a:lvl7pPr>
            <a:lvl8pPr lvl="7" algn="r">
              <a:buNone/>
              <a:defRPr sz="5300">
                <a:solidFill>
                  <a:schemeClr val="dk2"/>
                </a:solidFill>
              </a:defRPr>
            </a:lvl8pPr>
            <a:lvl9pPr lvl="8" algn="r">
              <a:buNone/>
              <a:defRPr sz="5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496160" y="1324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Poster Making Directions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1496150" y="5936425"/>
            <a:ext cx="40899000" cy="2495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/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 dirty="0"/>
              <a:t>Your poster should be on a </a:t>
            </a:r>
            <a:r>
              <a:rPr lang="en" sz="8500" b="1" u="sng" dirty="0"/>
              <a:t>single slide</a:t>
            </a:r>
            <a:r>
              <a:rPr lang="en" sz="8500" dirty="0"/>
              <a:t>, set to the desired dimensions of your final poster (</a:t>
            </a:r>
            <a:r>
              <a:rPr lang="en" sz="8500" dirty="0" err="1"/>
              <a:t>eg.</a:t>
            </a:r>
            <a:r>
              <a:rPr lang="en" sz="8500" dirty="0"/>
              <a:t> 48” x 36”, which is the maximum size we recommend).</a:t>
            </a:r>
            <a:endParaRPr sz="8500" dirty="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 dirty="0"/>
              <a:t>This file contains several templates you can use for your Expo poster. You are not required to use one of these templates; we are providing them to give you ideas. You can find additional poster templates on the internet by searching for “research poster templates.”</a:t>
            </a:r>
            <a:endParaRPr sz="8500" dirty="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 dirty="0"/>
              <a:t>Each of these templates is 48” wide x 36” tall; the slides have been set to this size.</a:t>
            </a:r>
            <a:endParaRPr sz="8500" dirty="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 dirty="0"/>
              <a:t>Pick a templates </a:t>
            </a:r>
            <a:r>
              <a:rPr lang="en" sz="8500" b="1" u="sng" dirty="0"/>
              <a:t>and edit it to make it your own</a:t>
            </a:r>
            <a:r>
              <a:rPr lang="en" sz="8500" dirty="0"/>
              <a:t>! Or combine elements from several of the templates to make yourself a new one. </a:t>
            </a:r>
            <a:endParaRPr sz="8500" dirty="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 dirty="0"/>
              <a:t>Edit the text. Change the titles of each section. Change the colors and fonts. </a:t>
            </a:r>
            <a:endParaRPr sz="8500" dirty="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 dirty="0"/>
              <a:t>Rearrange the content areas to fit your project. </a:t>
            </a:r>
            <a:endParaRPr sz="8500" dirty="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 dirty="0"/>
              <a:t>Add pictures, diagrams, figures, tables, and graphs!</a:t>
            </a:r>
            <a:endParaRPr sz="8500" dirty="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 dirty="0"/>
              <a:t>Be creative!</a:t>
            </a:r>
            <a:endParaRPr sz="8500" dirty="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endParaRPr sz="8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22409000" y="6374075"/>
            <a:ext cx="20585400" cy="25955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895150" y="6374075"/>
            <a:ext cx="20585400" cy="25955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476475" y="350925"/>
            <a:ext cx="42983100" cy="53007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8864325" y="2960550"/>
            <a:ext cx="262074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</a:rPr>
              <a:t>Ferris Bueller, Cameron Frye, Sloan Peterson, and Dr. Ed Rooney </a:t>
            </a:r>
            <a:endParaRPr sz="6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Department of Procrastination and Delay Tactics</a:t>
            </a:r>
            <a:endParaRPr sz="48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Bradley University, Peoria, IL 61625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402050" y="7948750"/>
            <a:ext cx="1757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School is hard. Vacation is fun. We need to have more vacation days.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402050" y="14480600"/>
            <a:ext cx="1757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02050" y="26322300"/>
            <a:ext cx="11149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set up your project, collect your data/information on your topic, and analyze the results?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402050" y="2195640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3305375" y="794875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did you find out?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3305375" y="21973325"/>
            <a:ext cx="1750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Analyze your results. What do they mean, what insight do they provide on your project, and how do they relate to your original project goal? 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486900" y="6732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23305375" y="27527513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3305375" y="30968850"/>
            <a:ext cx="1905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435300" y="274700"/>
            <a:ext cx="370206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Holidays: Why We Should Have More Vacation Days</a:t>
            </a:r>
            <a:endParaRPr sz="11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150" y="812602"/>
            <a:ext cx="5034313" cy="18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1486900" y="251728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7260700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Abstract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1486900" y="132856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5909950" y="13159200"/>
            <a:ext cx="1055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Introduction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7260700" y="250891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Methods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486900" y="20715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23000750" y="6732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4258900" y="2064707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Project Objectives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23000750" y="20715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28774550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Results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23000750" y="263920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 txBox="1"/>
          <p:nvPr/>
        </p:nvSpPr>
        <p:spPr>
          <a:xfrm>
            <a:off x="28774550" y="205708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Discussion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23000750" y="298972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25772750" y="2626872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References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25772750" y="29816850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Acknowledgements</a:t>
            </a:r>
            <a:endParaRPr sz="6000">
              <a:solidFill>
                <a:schemeClr val="lt1"/>
              </a:solidFill>
            </a:endParaRPr>
          </a:p>
        </p:txBody>
      </p:sp>
      <p:pic>
        <p:nvPicPr>
          <p:cNvPr id="90" name="Google Shape;90;p14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7700" y="9808369"/>
            <a:ext cx="8572500" cy="530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85050" y="13159194"/>
            <a:ext cx="8572500" cy="530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14978" y="15840854"/>
            <a:ext cx="6627572" cy="42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06600" y="26474700"/>
            <a:ext cx="5600701" cy="560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0E3"/>
            </a:gs>
            <a:gs pos="100000">
              <a:srgbClr val="134F5C"/>
            </a:gs>
          </a:gsLst>
          <a:lin ang="5400012" scaled="0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408375" y="29323950"/>
            <a:ext cx="4873500" cy="32526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408375" y="350900"/>
            <a:ext cx="43050300" cy="5581800"/>
          </a:xfrm>
          <a:prstGeom prst="flowChartAlternateProcess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22210525" y="29303075"/>
            <a:ext cx="21248100" cy="32526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22210525" y="18710475"/>
            <a:ext cx="21248100" cy="102489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5712675" y="29323950"/>
            <a:ext cx="15943800" cy="32526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408375" y="22078050"/>
            <a:ext cx="21248100" cy="68748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408375" y="13096250"/>
            <a:ext cx="21248100" cy="86439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22210525" y="6305575"/>
            <a:ext cx="21248100" cy="120612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408375" y="6305563"/>
            <a:ext cx="21248100" cy="64809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435300" y="350900"/>
            <a:ext cx="370206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rPr>
              <a:t>Paint and Canvas: Title of My Artistic Project</a:t>
            </a:r>
            <a:endParaRPr sz="11000">
              <a:solidFill>
                <a:schemeClr val="lt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8201400" y="3035075"/>
            <a:ext cx="274884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2"/>
                </a:solidFill>
              </a:rPr>
              <a:t>Frida Kahlo, Leonardo da Vinci, Edgar Degas, and Professor Crayola</a:t>
            </a:r>
            <a:endParaRPr sz="6000" b="1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</a:rPr>
              <a:t>Department of Painting Happy Little Trees</a:t>
            </a:r>
            <a:endParaRPr sz="48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</a:rPr>
              <a:t>Bradley University, Peoria, IL 61625</a:t>
            </a:r>
            <a:endParaRPr sz="4800">
              <a:solidFill>
                <a:schemeClr val="lt2"/>
              </a:solidFill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710527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Abstract</a:t>
            </a:r>
            <a:endParaRPr sz="6000" i="1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219200" y="8101150"/>
            <a:ext cx="19723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 made a really cool artistic piece. It means a lot to me. My inspiration was something important to me. I used paint and canvas to make the piece.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5754525" y="13464000"/>
            <a:ext cx="1055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Background</a:t>
            </a:r>
            <a:endParaRPr sz="6000" i="1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219200" y="14785400"/>
            <a:ext cx="11900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4103475" y="2239967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Artistic Intent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1219200" y="2378520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2890742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Artistic Process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24080876" y="7948750"/>
            <a:ext cx="1670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conceive of this project to begin with? How did you make the piece?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28907425" y="190468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Impact of the Work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24080876" y="20449325"/>
            <a:ext cx="1750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impact of this work on either yourself or others? What is original or unique about your work?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25905625" y="29536050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References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24080876" y="30740250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8257125" y="29536050"/>
            <a:ext cx="10854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Acknowledgements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6426675" y="30740250"/>
            <a:ext cx="14515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850" y="29509950"/>
            <a:ext cx="4272546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1969" y="22833193"/>
            <a:ext cx="8065218" cy="52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60713" y="11258413"/>
            <a:ext cx="7531076" cy="394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59570" y="14706986"/>
            <a:ext cx="4748149" cy="60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44800" y="10369788"/>
            <a:ext cx="6054925" cy="60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38575" y="25145650"/>
            <a:ext cx="4873460" cy="32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>
            <a:off x="22354825" y="26017500"/>
            <a:ext cx="20959500" cy="2926800"/>
          </a:xfrm>
          <a:prstGeom prst="bevel">
            <a:avLst>
              <a:gd name="adj" fmla="val 14813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552675" y="5961100"/>
            <a:ext cx="20959500" cy="6020700"/>
          </a:xfrm>
          <a:prstGeom prst="bevel">
            <a:avLst>
              <a:gd name="adj" fmla="val 9106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3435300" y="350900"/>
            <a:ext cx="37020600" cy="2926800"/>
          </a:xfrm>
          <a:prstGeom prst="rect">
            <a:avLst/>
          </a:prstGeom>
          <a:noFill/>
          <a:ln>
            <a:noFill/>
          </a:ln>
          <a:effectLst>
            <a:outerShdw blurRad="57150" dist="114300" dir="33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b="1">
                <a:solidFill>
                  <a:srgbClr val="980000"/>
                </a:solidFill>
              </a:rPr>
              <a:t>Title of My Really Cool Project about Animals!</a:t>
            </a:r>
            <a:endParaRPr sz="11000" b="1">
              <a:solidFill>
                <a:srgbClr val="980000"/>
              </a:solidFill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2890550" y="2962300"/>
            <a:ext cx="181101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Minnie Mouse, Yogi Bear, and Dr. Doolittle</a:t>
            </a:r>
            <a:endParaRPr sz="6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Department of Cute and Funny Animals</a:t>
            </a:r>
            <a:endParaRPr sz="4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Bradley University, Peoria, IL 61625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710527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Abstract</a:t>
            </a:r>
            <a:endParaRPr sz="6000" b="1">
              <a:solidFill>
                <a:schemeClr val="dk2"/>
              </a:solidFill>
            </a:endParaRP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3275" y="3450513"/>
            <a:ext cx="5854027" cy="1950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/>
        </p:nvSpPr>
        <p:spPr>
          <a:xfrm>
            <a:off x="1815375" y="7948750"/>
            <a:ext cx="16709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 like animals. This project focuses on animals. I found out some really interesting things on them. I discuss those things on this poster.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552675" y="12404675"/>
            <a:ext cx="20959500" cy="7141200"/>
          </a:xfrm>
          <a:prstGeom prst="bevel">
            <a:avLst>
              <a:gd name="adj" fmla="val 8374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5754525" y="13159200"/>
            <a:ext cx="1055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Background Information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42" name="Google Shape;142;p16"/>
          <p:cNvSpPr txBox="1"/>
          <p:nvPr/>
        </p:nvSpPr>
        <p:spPr>
          <a:xfrm>
            <a:off x="1815375" y="14480600"/>
            <a:ext cx="13857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552675" y="24106050"/>
            <a:ext cx="20959500" cy="8211900"/>
          </a:xfrm>
          <a:prstGeom prst="bevel">
            <a:avLst>
              <a:gd name="adj" fmla="val 7745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7105275" y="250129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Methods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1815375" y="26322300"/>
            <a:ext cx="1670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set up your project, collect your data/information on your topic, and analyze the results?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6" name="Google Shape;146;p16"/>
          <p:cNvSpPr/>
          <p:nvPr/>
        </p:nvSpPr>
        <p:spPr>
          <a:xfrm>
            <a:off x="552675" y="19968750"/>
            <a:ext cx="20959500" cy="3657000"/>
          </a:xfrm>
          <a:prstGeom prst="bevel">
            <a:avLst>
              <a:gd name="adj" fmla="val 14984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4103475" y="2057087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Project Goals and Significance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1815375" y="2195640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9" name="Google Shape;149;p16"/>
          <p:cNvSpPr/>
          <p:nvPr/>
        </p:nvSpPr>
        <p:spPr>
          <a:xfrm>
            <a:off x="22354825" y="5961100"/>
            <a:ext cx="20959500" cy="13584900"/>
          </a:xfrm>
          <a:prstGeom prst="bevel">
            <a:avLst>
              <a:gd name="adj" fmla="val 4107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890742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Results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23305375" y="794875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did you find out?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22354825" y="19968750"/>
            <a:ext cx="20959500" cy="5562000"/>
          </a:xfrm>
          <a:prstGeom prst="bevel">
            <a:avLst>
              <a:gd name="adj" fmla="val 10487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24915923" y="20570875"/>
            <a:ext cx="1583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Conclusions and Future Directions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23305375" y="21973325"/>
            <a:ext cx="1750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Analyze your results. What do they mean, what insight do they provide on your project, and how do they relate to your original project goal? 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25772750" y="26421125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</a:rPr>
              <a:t>References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23305375" y="27527513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22354825" y="29391150"/>
            <a:ext cx="20959500" cy="2926800"/>
          </a:xfrm>
          <a:prstGeom prst="bevel">
            <a:avLst>
              <a:gd name="adj" fmla="val 14813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25905625" y="29816850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</a:rPr>
              <a:t>Acknowledgements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23305375" y="30968850"/>
            <a:ext cx="1905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4">
            <a:alphaModFix/>
          </a:blip>
          <a:srcRect l="-6500" t="-8650" r="6500" b="8650"/>
          <a:stretch/>
        </p:blipFill>
        <p:spPr>
          <a:xfrm>
            <a:off x="12007596" y="15606201"/>
            <a:ext cx="4027464" cy="30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17950" y="13370053"/>
            <a:ext cx="3473640" cy="52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 title="Points scor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65518" y="8872138"/>
            <a:ext cx="8426634" cy="5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 title="Points score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80875" y="12071181"/>
            <a:ext cx="8572500" cy="530066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/>
          <p:nvPr/>
        </p:nvSpPr>
        <p:spPr>
          <a:xfrm>
            <a:off x="5762425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6"/>
          <p:cNvSpPr/>
          <p:nvPr/>
        </p:nvSpPr>
        <p:spPr>
          <a:xfrm>
            <a:off x="7981388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10200350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12419313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14638275" y="28787650"/>
            <a:ext cx="1851000" cy="1662300"/>
          </a:xfrm>
          <a:prstGeom prst="flowChartProcess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3ED"/>
            </a:gs>
            <a:gs pos="74000">
              <a:srgbClr val="F7F3EA"/>
            </a:gs>
            <a:gs pos="87000">
              <a:srgbClr val="E4DDCC"/>
            </a:gs>
            <a:gs pos="100000">
              <a:srgbClr val="C3BCA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/>
          <p:nvPr/>
        </p:nvSpPr>
        <p:spPr>
          <a:xfrm>
            <a:off x="1257825" y="493425"/>
            <a:ext cx="41761500" cy="54981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23470125" y="29839725"/>
            <a:ext cx="19549200" cy="923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23470125" y="26410725"/>
            <a:ext cx="19549200" cy="923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23470125" y="20543325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23470125" y="6598725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1257825" y="24894000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7"/>
          <p:cNvSpPr/>
          <p:nvPr/>
        </p:nvSpPr>
        <p:spPr>
          <a:xfrm>
            <a:off x="1257825" y="13159200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1257825" y="6598725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/>
          <p:cNvSpPr txBox="1"/>
          <p:nvPr/>
        </p:nvSpPr>
        <p:spPr>
          <a:xfrm>
            <a:off x="3435300" y="350900"/>
            <a:ext cx="370206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>
                <a:solidFill>
                  <a:srgbClr val="0942A1"/>
                </a:solidFill>
                <a:latin typeface="Caveat"/>
                <a:ea typeface="Caveat"/>
                <a:cs typeface="Caveat"/>
                <a:sym typeface="Caveat"/>
              </a:rPr>
              <a:t>My Fun Study About Cartoons</a:t>
            </a:r>
            <a:endParaRPr sz="15000" b="1">
              <a:solidFill>
                <a:srgbClr val="0942A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1257825" y="20626800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11642700" y="3049100"/>
            <a:ext cx="206058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Phillip Fry, Turanga Leela, and Professor Farnsworth</a:t>
            </a:r>
            <a:endParaRPr sz="6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Department of Saturday Morning Cartoons</a:t>
            </a:r>
            <a:endParaRPr sz="4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Bradley University, Peoria, IL 61625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7105275" y="648702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Abstract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1815375" y="7899050"/>
            <a:ext cx="1750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Cartoons are fun. My project focuses on several of my favorite cartoons and the most influential cartoon characters.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5754525" y="13083000"/>
            <a:ext cx="10555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Introduction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1815375" y="14480600"/>
            <a:ext cx="18434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7105275" y="2478437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Process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9" name="Google Shape;189;p17"/>
          <p:cNvSpPr txBox="1"/>
          <p:nvPr/>
        </p:nvSpPr>
        <p:spPr>
          <a:xfrm>
            <a:off x="1815375" y="26218900"/>
            <a:ext cx="1670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set up your project, collect your data/information on your topic, and analyze the results?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0" name="Google Shape;190;p17"/>
          <p:cNvSpPr txBox="1"/>
          <p:nvPr/>
        </p:nvSpPr>
        <p:spPr>
          <a:xfrm>
            <a:off x="4103475" y="20494675"/>
            <a:ext cx="1385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Purpose of the Project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1815375" y="21999613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29317575" y="648702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Outcomes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24143575" y="794875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did you find out?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29317575" y="2049467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Conclusions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24143575" y="21973325"/>
            <a:ext cx="1750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Analyze your results. What do they mean, what insight do they provide on your project, and how do they relate to your original project goal? 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26315775" y="26192525"/>
            <a:ext cx="1385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References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7" name="Google Shape;197;p17"/>
          <p:cNvSpPr txBox="1"/>
          <p:nvPr/>
        </p:nvSpPr>
        <p:spPr>
          <a:xfrm>
            <a:off x="24143575" y="27527513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8" name="Google Shape;198;p17"/>
          <p:cNvSpPr txBox="1"/>
          <p:nvPr/>
        </p:nvSpPr>
        <p:spPr>
          <a:xfrm>
            <a:off x="26315775" y="29664450"/>
            <a:ext cx="1385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Acknowledgements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24143575" y="30968850"/>
            <a:ext cx="1750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975" y="2802700"/>
            <a:ext cx="4272540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1025" y="9788450"/>
            <a:ext cx="8891793" cy="54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6625" y="16340250"/>
            <a:ext cx="59055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96248" y="14299139"/>
            <a:ext cx="8591628" cy="449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7"/>
          <p:cNvSpPr/>
          <p:nvPr/>
        </p:nvSpPr>
        <p:spPr>
          <a:xfrm>
            <a:off x="3702075" y="28779713"/>
            <a:ext cx="3151800" cy="16623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8532088" y="28779713"/>
            <a:ext cx="3151800" cy="16623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/>
          <p:nvPr/>
        </p:nvSpPr>
        <p:spPr>
          <a:xfrm>
            <a:off x="13362100" y="28779713"/>
            <a:ext cx="3151800" cy="16623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7"/>
          <p:cNvSpPr/>
          <p:nvPr/>
        </p:nvSpPr>
        <p:spPr>
          <a:xfrm>
            <a:off x="17059550" y="29839725"/>
            <a:ext cx="1901100" cy="18897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flipH="1">
            <a:off x="6080800" y="30949800"/>
            <a:ext cx="8054400" cy="1108200"/>
          </a:xfrm>
          <a:prstGeom prst="stripedRightArrow">
            <a:avLst>
              <a:gd name="adj1" fmla="val 63332"/>
              <a:gd name="adj2" fmla="val 39383"/>
            </a:avLst>
          </a:prstGeom>
          <a:solidFill>
            <a:srgbClr val="0942A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853</Words>
  <Application>Microsoft Macintosh PowerPoint</Application>
  <PresentationFormat>Custom</PresentationFormat>
  <Paragraphs>87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Caveat</vt:lpstr>
      <vt:lpstr>Lobster</vt:lpstr>
      <vt:lpstr>Arial</vt:lpstr>
      <vt:lpstr>Pacifico</vt:lpstr>
      <vt:lpstr>Simple Light</vt:lpstr>
      <vt:lpstr>Poster Making Directions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Making Directions</dc:title>
  <dc:creator>Woods, Kristen</dc:creator>
  <cp:lastModifiedBy>Karin Smith</cp:lastModifiedBy>
  <cp:revision>3</cp:revision>
  <dcterms:modified xsi:type="dcterms:W3CDTF">2025-01-29T19:55:20Z</dcterms:modified>
</cp:coreProperties>
</file>