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56" r:id="rId2"/>
    <p:sldId id="263" r:id="rId3"/>
    <p:sldId id="264" r:id="rId4"/>
    <p:sldId id="257" r:id="rId5"/>
    <p:sldId id="258" r:id="rId6"/>
    <p:sldId id="259" r:id="rId7"/>
    <p:sldId id="260" r:id="rId8"/>
    <p:sldId id="265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5A5C"/>
    <a:srgbClr val="A0BBDE"/>
    <a:srgbClr val="E33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73"/>
    <p:restoredTop sz="94719"/>
  </p:normalViewPr>
  <p:slideViewPr>
    <p:cSldViewPr snapToGrid="0">
      <p:cViewPr>
        <p:scale>
          <a:sx n="90" d="100"/>
          <a:sy n="90" d="100"/>
        </p:scale>
        <p:origin x="616" y="1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617985-301D-CC42-8B1B-A18B4DD83FCD}" type="datetimeFigureOut">
              <a:rPr lang="en-US" smtClean="0"/>
              <a:t>4/7/23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9EA27-2189-2C4B-BA65-C420847B9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2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FONT: </a:t>
            </a:r>
            <a:br>
              <a:rPr lang="en-US" dirty="0"/>
            </a:br>
            <a:r>
              <a:rPr lang="en-US" dirty="0"/>
              <a:t>TITLE : KAPRA NEUE OR BEBAS NEUE (MUST BE ALL CAPS)</a:t>
            </a:r>
            <a:br>
              <a:rPr lang="en-US" dirty="0"/>
            </a:br>
            <a:r>
              <a:rPr lang="en-US" dirty="0"/>
              <a:t>BODY: RALEWAY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9EA27-2189-2C4B-BA65-C420847B9A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07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9EA27-2189-2C4B-BA65-C420847B9A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132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00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134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69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0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99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70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360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049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003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401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51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36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B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hape&#10;&#10;Description automatically generated">
            <a:extLst>
              <a:ext uri="{FF2B5EF4-FFF2-40B4-BE49-F238E27FC236}">
                <a16:creationId xmlns:a16="http://schemas.microsoft.com/office/drawing/2014/main" id="{73D61960-1383-FDDC-D70F-D62AA7FE9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02" y="0"/>
            <a:ext cx="9146804" cy="6858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2B4EA58-63AC-5CC4-2CE0-DE1C10282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780" y="5032347"/>
            <a:ext cx="1767840" cy="1199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EE62A8-3434-C169-D471-E5F253F651C9}"/>
              </a:ext>
            </a:extLst>
          </p:cNvPr>
          <p:cNvSpPr txBox="1"/>
          <p:nvPr/>
        </p:nvSpPr>
        <p:spPr>
          <a:xfrm>
            <a:off x="829676" y="3674777"/>
            <a:ext cx="22686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Raleway"/>
                <a:cs typeface="Calibri"/>
              </a:rPr>
              <a:t>Body Text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697448-4F67-E53E-D3AA-0EBAD51F97DF}"/>
              </a:ext>
            </a:extLst>
          </p:cNvPr>
          <p:cNvSpPr txBox="1"/>
          <p:nvPr/>
        </p:nvSpPr>
        <p:spPr>
          <a:xfrm>
            <a:off x="759553" y="2889402"/>
            <a:ext cx="7331533" cy="9002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kapra neue medium"/>
                <a:cs typeface="Calibri"/>
              </a:rPr>
              <a:t>TITLE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B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460D51-E71C-52A2-FA73-17FD5B02BE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  <a:latin typeface="Kapra Neue Medium" pitchFamily="2" charset="77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E3078D0-A898-90A1-1890-12C24C8D97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9ECC3B64-6F31-6D07-0C08-BCBA8220E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74" y="2049167"/>
            <a:ext cx="2152651" cy="266996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73955C42-D080-13AD-8F06-C40066C8E20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25" y="405679"/>
            <a:ext cx="5143500" cy="620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814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5A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460D51-E71C-52A2-FA73-17FD5B02BE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  <a:latin typeface="Kapra Neue Medium" pitchFamily="2" charset="77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E3078D0-A898-90A1-1890-12C24C8D97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36889F24-2C21-C39F-2262-6DD3D8D8C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74" y="2049167"/>
            <a:ext cx="2152651" cy="266996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D198BF27-1A55-CCC6-5EC2-700164E5D0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25" y="405679"/>
            <a:ext cx="5143500" cy="620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10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5A1F72-C382-7539-296E-4AF021B48171}"/>
              </a:ext>
            </a:extLst>
          </p:cNvPr>
          <p:cNvSpPr/>
          <p:nvPr/>
        </p:nvSpPr>
        <p:spPr>
          <a:xfrm>
            <a:off x="4670171" y="-220717"/>
            <a:ext cx="4768119" cy="7178565"/>
          </a:xfrm>
          <a:prstGeom prst="rect">
            <a:avLst/>
          </a:prstGeom>
          <a:solidFill>
            <a:srgbClr val="E33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E2E6B9-03F2-A2DA-E9BE-CE3602FD80C4}"/>
              </a:ext>
            </a:extLst>
          </p:cNvPr>
          <p:cNvSpPr txBox="1"/>
          <p:nvPr/>
        </p:nvSpPr>
        <p:spPr>
          <a:xfrm>
            <a:off x="682419" y="3117301"/>
            <a:ext cx="5915053" cy="623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E33B45"/>
                </a:solidFill>
                <a:latin typeface="kapra neue medium"/>
                <a:cs typeface="Calibri"/>
              </a:rPr>
              <a:t>TITLE TEXT GOES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BE6903-AA9A-FD96-F284-331606DCF782}"/>
              </a:ext>
            </a:extLst>
          </p:cNvPr>
          <p:cNvSpPr txBox="1"/>
          <p:nvPr/>
        </p:nvSpPr>
        <p:spPr>
          <a:xfrm>
            <a:off x="5508139" y="2519158"/>
            <a:ext cx="2794388" cy="17312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Lorem ipsum dolor sit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amet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consectetur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adipiscing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elit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, sed do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eiusmod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tempor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incididunt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ut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 labore et dolore magna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aliqua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. Ut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enim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 ad minim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veniam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quis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nostrud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 exercitation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ullamco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laboris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 nisi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ut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aliquip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 ex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ea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commodo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consequat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.</a:t>
            </a:r>
          </a:p>
          <a:p>
            <a:endParaRPr lang="en-US" sz="900" dirty="0">
              <a:solidFill>
                <a:schemeClr val="bg1"/>
              </a:solidFill>
              <a:latin typeface="Raleway"/>
              <a:cs typeface="Calibri"/>
            </a:endParaRPr>
          </a:p>
          <a:p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Lorem ipsum dolor sit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amet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consectetur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adipiscing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elit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, sed do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eiusmod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tempor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incididunt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ut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 labore et dolore magna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aliqua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. Ut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enim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 ad minim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veniam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quis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nostrud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 exercitation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ullamco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laboris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 nisi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ut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aliquip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 ex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ea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commodo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consequat</a:t>
            </a:r>
            <a:r>
              <a:rPr lang="en-US" sz="900" dirty="0">
                <a:solidFill>
                  <a:schemeClr val="bg1"/>
                </a:solidFill>
                <a:latin typeface="Raleway"/>
                <a:ea typeface="+mn-lt"/>
                <a:cs typeface="+mn-lt"/>
              </a:rPr>
              <a:t>.</a:t>
            </a:r>
            <a:endParaRPr lang="en-US" sz="1350" dirty="0">
              <a:solidFill>
                <a:schemeClr val="bg1"/>
              </a:solidFill>
              <a:latin typeface="Raleway"/>
              <a:ea typeface="+mn-lt"/>
              <a:cs typeface="+mn-lt"/>
            </a:endParaRPr>
          </a:p>
          <a:p>
            <a:endParaRPr lang="en-US" sz="900" dirty="0">
              <a:solidFill>
                <a:schemeClr val="bg1"/>
              </a:solidFill>
              <a:latin typeface="Raleway"/>
              <a:cs typeface="Calibri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AF72CF5-2241-DD12-A6F9-EE34CEEEE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472" y="6178254"/>
            <a:ext cx="2152651" cy="26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05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887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5A1F72-C382-7539-296E-4AF021B48171}"/>
              </a:ext>
            </a:extLst>
          </p:cNvPr>
          <p:cNvSpPr/>
          <p:nvPr/>
        </p:nvSpPr>
        <p:spPr>
          <a:xfrm>
            <a:off x="-388883" y="-84083"/>
            <a:ext cx="4246180" cy="7210095"/>
          </a:xfrm>
          <a:prstGeom prst="rect">
            <a:avLst/>
          </a:prstGeom>
          <a:blipFill>
            <a:blip r:embed="rId3">
              <a:alphaModFix amt="55887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2699F6-C886-1C6C-8F9F-D35BA7C16BA1}"/>
              </a:ext>
            </a:extLst>
          </p:cNvPr>
          <p:cNvSpPr txBox="1"/>
          <p:nvPr/>
        </p:nvSpPr>
        <p:spPr>
          <a:xfrm>
            <a:off x="4570722" y="2286347"/>
            <a:ext cx="5915053" cy="623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E33B45"/>
                </a:solidFill>
                <a:latin typeface="kapra neue medium"/>
                <a:cs typeface="Calibri"/>
              </a:rPr>
              <a:t>TITLE TEXT GOES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D38111-ABA4-FD1F-9640-3FD7E8CDDF2B}"/>
              </a:ext>
            </a:extLst>
          </p:cNvPr>
          <p:cNvSpPr txBox="1"/>
          <p:nvPr/>
        </p:nvSpPr>
        <p:spPr>
          <a:xfrm>
            <a:off x="4603556" y="3101177"/>
            <a:ext cx="3137989" cy="17312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Lorem ipsum dolor sit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amet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,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consectetur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adipiscing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elit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, sed do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eiusmod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tempor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incididunt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ut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labore et dolore magna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aliqua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. Ut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enim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ad minim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veniam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,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quis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nostrud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exercitation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ullamco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laboris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nisi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ut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aliquip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ex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ea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commodo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consequat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.</a:t>
            </a:r>
          </a:p>
          <a:p>
            <a:endParaRPr lang="en-US" sz="900" dirty="0">
              <a:solidFill>
                <a:srgbClr val="5A5A5C"/>
              </a:solidFill>
              <a:latin typeface="Raleway"/>
              <a:cs typeface="Calibri"/>
            </a:endParaRPr>
          </a:p>
          <a:p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Lorem ipsum dolor sit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amet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,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consectetur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adipiscing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elit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, sed do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eiusmod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tempor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incididunt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ut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labore et dolore magna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aliqua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. Ut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enim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ad minim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veniam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,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quis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nostrud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exercitation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ullamco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laboris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nisi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ut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aliquip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ex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ea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commodo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consequat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.</a:t>
            </a:r>
            <a:endParaRPr lang="en-US" sz="1350">
              <a:solidFill>
                <a:srgbClr val="5A5A5C"/>
              </a:solidFill>
              <a:latin typeface="Raleway"/>
              <a:ea typeface="+mn-lt"/>
              <a:cs typeface="+mn-lt"/>
            </a:endParaRPr>
          </a:p>
          <a:p>
            <a:endParaRPr lang="en-US" sz="900" dirty="0">
              <a:solidFill>
                <a:srgbClr val="5A5A5C"/>
              </a:solidFill>
              <a:latin typeface="Raleway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865B14-366B-B3AB-F3B5-0AB96ACED265}"/>
              </a:ext>
            </a:extLst>
          </p:cNvPr>
          <p:cNvSpPr txBox="1"/>
          <p:nvPr/>
        </p:nvSpPr>
        <p:spPr>
          <a:xfrm>
            <a:off x="377385" y="3208461"/>
            <a:ext cx="2962887" cy="4385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kapra neue medium"/>
                <a:cs typeface="Calibri"/>
              </a:rPr>
              <a:t>IMAGE GOES HERE</a:t>
            </a:r>
            <a:endParaRPr lang="en-US" sz="2400">
              <a:solidFill>
                <a:schemeClr val="bg1"/>
              </a:solidFill>
              <a:cs typeface="Calibri"/>
            </a:endParaRPr>
          </a:p>
        </p:txBody>
      </p:sp>
      <p:grpSp>
        <p:nvGrpSpPr>
          <p:cNvPr id="3" name="object 11">
            <a:extLst>
              <a:ext uri="{FF2B5EF4-FFF2-40B4-BE49-F238E27FC236}">
                <a16:creationId xmlns:a16="http://schemas.microsoft.com/office/drawing/2014/main" id="{91FCFB94-B58E-E469-F504-72EBDF3D847C}"/>
              </a:ext>
            </a:extLst>
          </p:cNvPr>
          <p:cNvGrpSpPr/>
          <p:nvPr/>
        </p:nvGrpSpPr>
        <p:grpSpPr>
          <a:xfrm>
            <a:off x="7291072" y="3891254"/>
            <a:ext cx="1967230" cy="3087370"/>
            <a:chOff x="8091738" y="4685372"/>
            <a:chExt cx="1967230" cy="3087370"/>
          </a:xfrm>
        </p:grpSpPr>
        <p:sp>
          <p:nvSpPr>
            <p:cNvPr id="5" name="object 12">
              <a:extLst>
                <a:ext uri="{FF2B5EF4-FFF2-40B4-BE49-F238E27FC236}">
                  <a16:creationId xmlns:a16="http://schemas.microsoft.com/office/drawing/2014/main" id="{7114746D-6A26-4DC9-3190-EF1959364570}"/>
                </a:ext>
              </a:extLst>
            </p:cNvPr>
            <p:cNvSpPr/>
            <p:nvPr/>
          </p:nvSpPr>
          <p:spPr>
            <a:xfrm>
              <a:off x="8091738" y="4685372"/>
              <a:ext cx="1967230" cy="3087370"/>
            </a:xfrm>
            <a:custGeom>
              <a:avLst/>
              <a:gdLst/>
              <a:ahLst/>
              <a:cxnLst/>
              <a:rect l="l" t="t" r="r" b="b"/>
              <a:pathLst>
                <a:path w="1967229" h="3087370">
                  <a:moveTo>
                    <a:pt x="1966658" y="0"/>
                  </a:moveTo>
                  <a:lnTo>
                    <a:pt x="0" y="3087027"/>
                  </a:lnTo>
                  <a:lnTo>
                    <a:pt x="1966658" y="3087027"/>
                  </a:lnTo>
                  <a:lnTo>
                    <a:pt x="1966658" y="0"/>
                  </a:lnTo>
                  <a:close/>
                </a:path>
              </a:pathLst>
            </a:custGeom>
            <a:solidFill>
              <a:srgbClr val="A2BC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3">
              <a:extLst>
                <a:ext uri="{FF2B5EF4-FFF2-40B4-BE49-F238E27FC236}">
                  <a16:creationId xmlns:a16="http://schemas.microsoft.com/office/drawing/2014/main" id="{556B092C-39D0-691D-1A22-7F2517A552C0}"/>
                </a:ext>
              </a:extLst>
            </p:cNvPr>
            <p:cNvSpPr/>
            <p:nvPr/>
          </p:nvSpPr>
          <p:spPr>
            <a:xfrm>
              <a:off x="8413848" y="6098895"/>
              <a:ext cx="1644650" cy="1673860"/>
            </a:xfrm>
            <a:custGeom>
              <a:avLst/>
              <a:gdLst/>
              <a:ahLst/>
              <a:cxnLst/>
              <a:rect l="l" t="t" r="r" b="b"/>
              <a:pathLst>
                <a:path w="1644650" h="1673859">
                  <a:moveTo>
                    <a:pt x="1644548" y="0"/>
                  </a:moveTo>
                  <a:lnTo>
                    <a:pt x="0" y="1673504"/>
                  </a:lnTo>
                  <a:lnTo>
                    <a:pt x="1644548" y="1673504"/>
                  </a:lnTo>
                  <a:lnTo>
                    <a:pt x="1644548" y="0"/>
                  </a:lnTo>
                  <a:close/>
                </a:path>
              </a:pathLst>
            </a:custGeom>
            <a:solidFill>
              <a:srgbClr val="E33B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330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887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uilding with trees in front of it&#10;&#10;Description automatically generated with low confidence">
            <a:extLst>
              <a:ext uri="{FF2B5EF4-FFF2-40B4-BE49-F238E27FC236}">
                <a16:creationId xmlns:a16="http://schemas.microsoft.com/office/drawing/2014/main" id="{EDF61420-6AE4-4BFC-A3A9-EFD7681699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0" r="29908"/>
          <a:stretch/>
        </p:blipFill>
        <p:spPr>
          <a:xfrm>
            <a:off x="4572000" y="0"/>
            <a:ext cx="4814887" cy="69716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2699F6-C886-1C6C-8F9F-D35BA7C16BA1}"/>
              </a:ext>
            </a:extLst>
          </p:cNvPr>
          <p:cNvSpPr txBox="1"/>
          <p:nvPr/>
        </p:nvSpPr>
        <p:spPr>
          <a:xfrm>
            <a:off x="706962" y="2279335"/>
            <a:ext cx="5915053" cy="623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E33B45"/>
                </a:solidFill>
                <a:latin typeface="kapra neue medium"/>
                <a:cs typeface="Calibri"/>
              </a:rPr>
              <a:t>TITLE TEXT GOES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D38111-ABA4-FD1F-9640-3FD7E8CDDF2B}"/>
              </a:ext>
            </a:extLst>
          </p:cNvPr>
          <p:cNvSpPr txBox="1"/>
          <p:nvPr/>
        </p:nvSpPr>
        <p:spPr>
          <a:xfrm>
            <a:off x="739795" y="3094164"/>
            <a:ext cx="3137989" cy="17312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Lorem ipsum dolor sit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amet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,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consectetur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adipiscing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elit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, sed do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eiusmod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tempor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incididunt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ut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labore et dolore magna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aliqua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. Ut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enim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ad minim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veniam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,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quis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nostrud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exercitation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ullamco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laboris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nisi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ut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aliquip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ex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ea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commodo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consequat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.</a:t>
            </a:r>
          </a:p>
          <a:p>
            <a:endParaRPr lang="en-US" sz="900" dirty="0">
              <a:solidFill>
                <a:srgbClr val="5A5A5C"/>
              </a:solidFill>
              <a:latin typeface="Raleway"/>
              <a:cs typeface="Calibri"/>
            </a:endParaRPr>
          </a:p>
          <a:p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Lorem ipsum dolor sit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amet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,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consectetur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adipiscing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elit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, sed do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eiusmod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tempor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incididunt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ut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labore et dolore magna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aliqua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. Ut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enim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ad minim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veniam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,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quis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nostrud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exercitation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ullamco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laboris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nisi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ut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aliquip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ex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ea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commodo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consequat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.</a:t>
            </a:r>
            <a:endParaRPr lang="en-US" sz="1350">
              <a:solidFill>
                <a:srgbClr val="5A5A5C"/>
              </a:solidFill>
              <a:latin typeface="Raleway"/>
              <a:ea typeface="+mn-lt"/>
              <a:cs typeface="+mn-lt"/>
            </a:endParaRPr>
          </a:p>
          <a:p>
            <a:endParaRPr lang="en-US" sz="900" dirty="0">
              <a:solidFill>
                <a:srgbClr val="5A5A5C"/>
              </a:solidFill>
              <a:latin typeface="Raleway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865B14-366B-B3AB-F3B5-0AB96ACED265}"/>
              </a:ext>
            </a:extLst>
          </p:cNvPr>
          <p:cNvSpPr txBox="1"/>
          <p:nvPr/>
        </p:nvSpPr>
        <p:spPr>
          <a:xfrm>
            <a:off x="5497999" y="3209709"/>
            <a:ext cx="2962887" cy="4385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kapra neue medium"/>
                <a:cs typeface="Calibri"/>
              </a:rPr>
              <a:t>IMAGE GOES HERE</a:t>
            </a:r>
            <a:endParaRPr lang="en-US" sz="2400" dirty="0">
              <a:solidFill>
                <a:schemeClr val="bg1"/>
              </a:solidFill>
              <a:cs typeface="Calibri"/>
            </a:endParaRPr>
          </a:p>
        </p:txBody>
      </p:sp>
      <p:grpSp>
        <p:nvGrpSpPr>
          <p:cNvPr id="14" name="object 13">
            <a:extLst>
              <a:ext uri="{FF2B5EF4-FFF2-40B4-BE49-F238E27FC236}">
                <a16:creationId xmlns:a16="http://schemas.microsoft.com/office/drawing/2014/main" id="{BB01E38A-107E-A02C-9350-8EBF23AE2220}"/>
              </a:ext>
            </a:extLst>
          </p:cNvPr>
          <p:cNvGrpSpPr/>
          <p:nvPr/>
        </p:nvGrpSpPr>
        <p:grpSpPr>
          <a:xfrm>
            <a:off x="-275661" y="-253841"/>
            <a:ext cx="2584450" cy="2844800"/>
            <a:chOff x="0" y="0"/>
            <a:chExt cx="2584450" cy="2844800"/>
          </a:xfrm>
        </p:grpSpPr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9468B075-EE4C-3EF2-67D5-7072DEDE7398}"/>
                </a:ext>
              </a:extLst>
            </p:cNvPr>
            <p:cNvSpPr/>
            <p:nvPr/>
          </p:nvSpPr>
          <p:spPr>
            <a:xfrm>
              <a:off x="0" y="0"/>
              <a:ext cx="2584450" cy="2844800"/>
            </a:xfrm>
            <a:custGeom>
              <a:avLst/>
              <a:gdLst/>
              <a:ahLst/>
              <a:cxnLst/>
              <a:rect l="l" t="t" r="r" b="b"/>
              <a:pathLst>
                <a:path w="2584450" h="2844800">
                  <a:moveTo>
                    <a:pt x="2583929" y="0"/>
                  </a:moveTo>
                  <a:lnTo>
                    <a:pt x="0" y="0"/>
                  </a:lnTo>
                  <a:lnTo>
                    <a:pt x="0" y="2844685"/>
                  </a:lnTo>
                  <a:lnTo>
                    <a:pt x="2583929" y="0"/>
                  </a:lnTo>
                  <a:close/>
                </a:path>
              </a:pathLst>
            </a:custGeom>
            <a:solidFill>
              <a:srgbClr val="A2BC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5">
              <a:extLst>
                <a:ext uri="{FF2B5EF4-FFF2-40B4-BE49-F238E27FC236}">
                  <a16:creationId xmlns:a16="http://schemas.microsoft.com/office/drawing/2014/main" id="{088CD3F1-FB2A-6558-A1E4-77A408990A60}"/>
                </a:ext>
              </a:extLst>
            </p:cNvPr>
            <p:cNvSpPr/>
            <p:nvPr/>
          </p:nvSpPr>
          <p:spPr>
            <a:xfrm>
              <a:off x="0" y="0"/>
              <a:ext cx="1388110" cy="2379980"/>
            </a:xfrm>
            <a:custGeom>
              <a:avLst/>
              <a:gdLst/>
              <a:ahLst/>
              <a:cxnLst/>
              <a:rect l="l" t="t" r="r" b="b"/>
              <a:pathLst>
                <a:path w="1388110" h="2379980">
                  <a:moveTo>
                    <a:pt x="1387627" y="0"/>
                  </a:moveTo>
                  <a:lnTo>
                    <a:pt x="0" y="0"/>
                  </a:lnTo>
                  <a:lnTo>
                    <a:pt x="0" y="2379408"/>
                  </a:lnTo>
                  <a:lnTo>
                    <a:pt x="1387627" y="0"/>
                  </a:lnTo>
                  <a:close/>
                </a:path>
              </a:pathLst>
            </a:custGeom>
            <a:solidFill>
              <a:srgbClr val="E33B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49594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5A1F72-C382-7539-296E-4AF021B48171}"/>
              </a:ext>
            </a:extLst>
          </p:cNvPr>
          <p:cNvSpPr/>
          <p:nvPr/>
        </p:nvSpPr>
        <p:spPr>
          <a:xfrm>
            <a:off x="-94593" y="-252248"/>
            <a:ext cx="9375227" cy="7220607"/>
          </a:xfrm>
          <a:prstGeom prst="rect">
            <a:avLst/>
          </a:prstGeom>
          <a:solidFill>
            <a:srgbClr val="5A5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pic>
        <p:nvPicPr>
          <p:cNvPr id="4" name="Picture 3" descr="A picture containing sky, outdoor, mountain, city&#10;&#10;Description automatically generated">
            <a:extLst>
              <a:ext uri="{FF2B5EF4-FFF2-40B4-BE49-F238E27FC236}">
                <a16:creationId xmlns:a16="http://schemas.microsoft.com/office/drawing/2014/main" id="{A813F67A-AD57-E66B-B414-A2C9FD232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641"/>
                    </a14:imgEffect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603" y="-297261"/>
            <a:ext cx="10268607" cy="7701455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2176004-7888-3673-116B-5F2B69116FBF}"/>
              </a:ext>
            </a:extLst>
          </p:cNvPr>
          <p:cNvSpPr/>
          <p:nvPr/>
        </p:nvSpPr>
        <p:spPr>
          <a:xfrm>
            <a:off x="4726270" y="1817930"/>
            <a:ext cx="6257040" cy="347107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CE518B-62FE-94B6-D2B2-4A56D7F3FD95}"/>
              </a:ext>
            </a:extLst>
          </p:cNvPr>
          <p:cNvSpPr txBox="1"/>
          <p:nvPr/>
        </p:nvSpPr>
        <p:spPr>
          <a:xfrm>
            <a:off x="5201826" y="2447629"/>
            <a:ext cx="5915053" cy="623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E33B45"/>
                </a:solidFill>
                <a:latin typeface="kapra neue medium"/>
                <a:cs typeface="Calibri"/>
              </a:rPr>
              <a:t>TITLE TEXT GOES HERE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FF89FA-8F5F-D6AA-5FFE-E81969F8C7F8}"/>
              </a:ext>
            </a:extLst>
          </p:cNvPr>
          <p:cNvSpPr txBox="1"/>
          <p:nvPr/>
        </p:nvSpPr>
        <p:spPr>
          <a:xfrm>
            <a:off x="5234660" y="3262459"/>
            <a:ext cx="3495614" cy="14542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Lorem ipsum dolor sit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amet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,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consectetur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adipiscing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elit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, sed do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eiusmod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tempor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incididunt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ut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labore et dolore magna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aliqua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. Ut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enim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ad minim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veniam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,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quis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nostrud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exercitation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ullamco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laboris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nisi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ut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aliquip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ex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ea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commodo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consequat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.</a:t>
            </a:r>
          </a:p>
          <a:p>
            <a:endParaRPr lang="en-US" sz="900" dirty="0">
              <a:solidFill>
                <a:srgbClr val="5A5A5C"/>
              </a:solidFill>
              <a:latin typeface="Raleway"/>
              <a:cs typeface="Calibri"/>
            </a:endParaRPr>
          </a:p>
          <a:p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Lorem ipsum dolor sit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amet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,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consectetur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adipiscing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elit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, sed do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eiusmod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tempor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incididunt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ut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labore et dolore magna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aliqua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. Ut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enim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ad minim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veniam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,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quis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nostrud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exercitation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ullamco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laboris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nisi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ut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aliquip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ex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ea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commodo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900" dirty="0" err="1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consequat</a:t>
            </a:r>
            <a:r>
              <a:rPr lang="en-US" sz="900" dirty="0">
                <a:solidFill>
                  <a:srgbClr val="5A5A5C"/>
                </a:solidFill>
                <a:latin typeface="Raleway"/>
                <a:ea typeface="+mn-lt"/>
                <a:cs typeface="+mn-lt"/>
              </a:rPr>
              <a:t>.</a:t>
            </a:r>
            <a:endParaRPr lang="en-US" sz="1350">
              <a:solidFill>
                <a:srgbClr val="5A5A5C"/>
              </a:solidFill>
              <a:latin typeface="Raleway"/>
              <a:ea typeface="+mn-lt"/>
              <a:cs typeface="+mn-lt"/>
            </a:endParaRPr>
          </a:p>
          <a:p>
            <a:endParaRPr lang="en-US" sz="900" dirty="0">
              <a:solidFill>
                <a:srgbClr val="5A5A5C"/>
              </a:solidFill>
              <a:latin typeface="Raleway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0218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B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7">
            <a:extLst>
              <a:ext uri="{FF2B5EF4-FFF2-40B4-BE49-F238E27FC236}">
                <a16:creationId xmlns:a16="http://schemas.microsoft.com/office/drawing/2014/main" id="{FC3523C5-526C-A69B-F6E8-32E7ECD7B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6031" y="133031"/>
            <a:ext cx="6591938" cy="659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41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</TotalTime>
  <Words>380</Words>
  <Application>Microsoft Macintosh PowerPoint</Application>
  <PresentationFormat>On-screen Show (4:3)</PresentationFormat>
  <Paragraphs>23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Kapra Neue Medium</vt:lpstr>
      <vt:lpstr>Kapra Neue Medium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Adrian Garcia</cp:lastModifiedBy>
  <cp:revision>105</cp:revision>
  <dcterms:created xsi:type="dcterms:W3CDTF">2023-03-31T15:58:50Z</dcterms:created>
  <dcterms:modified xsi:type="dcterms:W3CDTF">2023-04-07T18:41:16Z</dcterms:modified>
</cp:coreProperties>
</file>